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6" r:id="rId7"/>
    <p:sldId id="25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E8CBDA8-A221-4FD5-895B-844478F56C9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2568549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8CBDA8-A221-4FD5-895B-844478F56C9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387015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8CBDA8-A221-4FD5-895B-844478F56C9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369548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8CBDA8-A221-4FD5-895B-844478F56C9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38408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8CBDA8-A221-4FD5-895B-844478F56C9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387908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E8CBDA8-A221-4FD5-895B-844478F56C90}"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186898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E8CBDA8-A221-4FD5-895B-844478F56C90}" type="datetimeFigureOut">
              <a:rPr lang="en-GB" smtClean="0"/>
              <a:t>23/06/2023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1185563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E8CBDA8-A221-4FD5-895B-844478F56C90}" type="datetimeFigureOut">
              <a:rPr lang="en-GB" smtClean="0"/>
              <a:t>23/06/2023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229860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CBDA8-A221-4FD5-895B-844478F56C90}" type="datetimeFigureOut">
              <a:rPr lang="en-GB" smtClean="0"/>
              <a:t>23/06/2023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244503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8CBDA8-A221-4FD5-895B-844478F56C90}"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255827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8CBDA8-A221-4FD5-895B-844478F56C90}"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95BC99-AA15-4C97-B1B7-D86542AA7C47}" type="slidenum">
              <a:rPr lang="en-GB" smtClean="0"/>
              <a:t>‹#›</a:t>
            </a:fld>
            <a:endParaRPr lang="en-GB"/>
          </a:p>
        </p:txBody>
      </p:sp>
    </p:spTree>
    <p:extLst>
      <p:ext uri="{BB962C8B-B14F-4D97-AF65-F5344CB8AC3E}">
        <p14:creationId xmlns:p14="http://schemas.microsoft.com/office/powerpoint/2010/main" val="297678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CBDA8-A221-4FD5-895B-844478F56C90}" type="datetimeFigureOut">
              <a:rPr lang="en-GB" smtClean="0"/>
              <a:t>23/06/2023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5BC99-AA15-4C97-B1B7-D86542AA7C47}" type="slidenum">
              <a:rPr lang="en-GB" smtClean="0"/>
              <a:t>‹#›</a:t>
            </a:fld>
            <a:endParaRPr lang="en-GB"/>
          </a:p>
        </p:txBody>
      </p:sp>
    </p:spTree>
    <p:extLst>
      <p:ext uri="{BB962C8B-B14F-4D97-AF65-F5344CB8AC3E}">
        <p14:creationId xmlns:p14="http://schemas.microsoft.com/office/powerpoint/2010/main" val="792520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Manor Road Primary School</a:t>
            </a:r>
            <a:br>
              <a:rPr lang="en-GB" b="1" dirty="0" smtClean="0"/>
            </a:br>
            <a:r>
              <a:rPr lang="en-GB" sz="3600" b="1" dirty="0" smtClean="0"/>
              <a:t>Yew Class Great Science Share 2023</a:t>
            </a:r>
            <a:endParaRPr lang="en-GB" sz="3600" b="1" dirty="0"/>
          </a:p>
        </p:txBody>
      </p:sp>
      <p:sp>
        <p:nvSpPr>
          <p:cNvPr id="4" name="AutoShape 2" descr="Text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Text Bo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Box 2"/>
          <p:cNvSpPr txBox="1">
            <a:spLocks noGrp="1"/>
          </p:cNvSpPr>
          <p:nvPr>
            <p:ph idx="1"/>
          </p:nvPr>
        </p:nvSpPr>
        <p:spPr>
          <a:xfrm>
            <a:off x="714103" y="453140"/>
            <a:ext cx="1759131" cy="114953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57150">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9" name="Text Box 2"/>
          <p:cNvSpPr txBox="1">
            <a:spLocks/>
          </p:cNvSpPr>
          <p:nvPr/>
        </p:nvSpPr>
        <p:spPr>
          <a:xfrm>
            <a:off x="9792789" y="453140"/>
            <a:ext cx="1759131" cy="114953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57150">
            <a:solidFill>
              <a:srgbClr val="00B050"/>
            </a:solid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7000"/>
              </a:lnSpc>
              <a:spcAft>
                <a:spcPts val="800"/>
              </a:spcAft>
            </a:pPr>
            <a:r>
              <a:rPr lang="en-GB" sz="1100" smtClean="0">
                <a:ea typeface="Calibri" panose="020F0502020204030204" pitchFamily="34" charset="0"/>
                <a:cs typeface="Times New Roman" panose="02020603050405020304" pitchFamily="18" charset="0"/>
              </a:rPr>
              <a:t> </a:t>
            </a:r>
            <a:endParaRPr lang="en-GB" sz="1100">
              <a:ea typeface="Calibri" panose="020F0502020204030204" pitchFamily="34" charset="0"/>
              <a:cs typeface="Times New Roman" panose="02020603050405020304" pitchFamily="18" charset="0"/>
            </a:endParaRPr>
          </a:p>
        </p:txBody>
      </p:sp>
      <p:sp>
        <p:nvSpPr>
          <p:cNvPr id="11" name="TextBox 10"/>
          <p:cNvSpPr txBox="1"/>
          <p:nvPr/>
        </p:nvSpPr>
        <p:spPr>
          <a:xfrm>
            <a:off x="612774" y="3261026"/>
            <a:ext cx="7155271" cy="3539430"/>
          </a:xfrm>
          <a:prstGeom prst="rect">
            <a:avLst/>
          </a:prstGeom>
          <a:noFill/>
        </p:spPr>
        <p:txBody>
          <a:bodyPr wrap="square" rtlCol="0">
            <a:spAutoFit/>
          </a:bodyPr>
          <a:lstStyle/>
          <a:p>
            <a:r>
              <a:rPr lang="en-GB" sz="2800" dirty="0" smtClean="0"/>
              <a:t>Class Question: What places can plants grow and how do they get there?</a:t>
            </a:r>
          </a:p>
          <a:p>
            <a:endParaRPr lang="en-GB" sz="2800" dirty="0"/>
          </a:p>
          <a:p>
            <a:r>
              <a:rPr lang="en-GB" sz="2800" dirty="0" smtClean="0"/>
              <a:t>We invited parents in to help us to explore our school environment to try to find some answers to our question. We used the Crest  Plant Detectives card to help us to organise our investigation.</a:t>
            </a:r>
            <a:endParaRPr lang="en-GB" sz="2800" dirty="0"/>
          </a:p>
        </p:txBody>
      </p:sp>
      <p:sp>
        <p:nvSpPr>
          <p:cNvPr id="13" name="TextBox 12"/>
          <p:cNvSpPr txBox="1"/>
          <p:nvPr/>
        </p:nvSpPr>
        <p:spPr>
          <a:xfrm>
            <a:off x="612775" y="1700755"/>
            <a:ext cx="7410994" cy="1384995"/>
          </a:xfrm>
          <a:prstGeom prst="rect">
            <a:avLst/>
          </a:prstGeom>
          <a:noFill/>
        </p:spPr>
        <p:txBody>
          <a:bodyPr wrap="square" rtlCol="0">
            <a:spAutoFit/>
          </a:bodyPr>
          <a:lstStyle/>
          <a:p>
            <a:r>
              <a:rPr lang="en-GB" sz="2800" dirty="0" smtClean="0"/>
              <a:t>We thought of a class question based on the learning we had been doing about plants. The children chose this 2 part question as our focus:</a:t>
            </a:r>
            <a:endParaRPr lang="en-GB" sz="2800" dirty="0"/>
          </a:p>
        </p:txBody>
      </p:sp>
      <p:pic>
        <p:nvPicPr>
          <p:cNvPr id="14" name="Picture 13"/>
          <p:cNvPicPr>
            <a:picLocks noChangeAspect="1"/>
          </p:cNvPicPr>
          <p:nvPr/>
        </p:nvPicPr>
        <p:blipFill>
          <a:blip r:embed="rId3"/>
          <a:stretch>
            <a:fillRect/>
          </a:stretch>
        </p:blipFill>
        <p:spPr>
          <a:xfrm>
            <a:off x="8023769" y="2152241"/>
            <a:ext cx="3090316" cy="4206112"/>
          </a:xfrm>
          <a:prstGeom prst="rect">
            <a:avLst/>
          </a:prstGeom>
        </p:spPr>
      </p:pic>
    </p:spTree>
    <p:extLst>
      <p:ext uri="{BB962C8B-B14F-4D97-AF65-F5344CB8AC3E}">
        <p14:creationId xmlns:p14="http://schemas.microsoft.com/office/powerpoint/2010/main" val="1207925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Becoming Plant Detectives</a:t>
            </a:r>
            <a:endParaRPr lang="en-GB" b="1" dirty="0"/>
          </a:p>
        </p:txBody>
      </p:sp>
      <p:pic>
        <p:nvPicPr>
          <p:cNvPr id="4" name="Content Placeholder 3"/>
          <p:cNvPicPr>
            <a:picLocks noGrp="1" noChangeAspect="1"/>
          </p:cNvPicPr>
          <p:nvPr>
            <p:ph idx="1"/>
          </p:nvPr>
        </p:nvPicPr>
        <p:blipFill>
          <a:blip r:embed="rId2"/>
          <a:stretch>
            <a:fillRect/>
          </a:stretch>
        </p:blipFill>
        <p:spPr>
          <a:xfrm>
            <a:off x="4425992" y="2674203"/>
            <a:ext cx="2857127" cy="1882965"/>
          </a:xfrm>
          <a:prstGeom prst="rect">
            <a:avLst/>
          </a:prstGeom>
        </p:spPr>
      </p:pic>
      <p:sp>
        <p:nvSpPr>
          <p:cNvPr id="5" name="TextBox 4"/>
          <p:cNvSpPr txBox="1"/>
          <p:nvPr/>
        </p:nvSpPr>
        <p:spPr>
          <a:xfrm>
            <a:off x="539931" y="1821389"/>
            <a:ext cx="11199223" cy="1384995"/>
          </a:xfrm>
          <a:prstGeom prst="rect">
            <a:avLst/>
          </a:prstGeom>
          <a:noFill/>
        </p:spPr>
        <p:txBody>
          <a:bodyPr wrap="square" rtlCol="0">
            <a:spAutoFit/>
          </a:bodyPr>
          <a:lstStyle/>
          <a:p>
            <a:r>
              <a:rPr lang="en-GB" sz="2800" dirty="0" smtClean="0"/>
              <a:t>Teachers, parents and children explored our school grounds to find out where plants were growing.  We collected our findings on a data collection sheet.</a:t>
            </a:r>
            <a:endParaRPr lang="en-GB"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50447">
            <a:off x="579394" y="342916"/>
            <a:ext cx="1826641" cy="13699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209">
            <a:off x="9875764" y="343222"/>
            <a:ext cx="1886857" cy="141514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22248">
            <a:off x="450248" y="3407362"/>
            <a:ext cx="1892619" cy="141946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180937">
            <a:off x="9719598" y="3166288"/>
            <a:ext cx="2161068" cy="162080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284200" y="3083627"/>
            <a:ext cx="2062123" cy="154659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532176" y="3089841"/>
            <a:ext cx="2111829" cy="15838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004710" y="4825229"/>
            <a:ext cx="2144486" cy="1608365"/>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736333" y="4794175"/>
            <a:ext cx="2137951" cy="1603463"/>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1017" y="5316992"/>
            <a:ext cx="1846217" cy="138466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29482" y="5275865"/>
            <a:ext cx="1852023" cy="1389017"/>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2665" y="5312638"/>
            <a:ext cx="1828800" cy="1371600"/>
          </a:xfrm>
          <a:prstGeom prst="rect">
            <a:avLst/>
          </a:prstGeom>
        </p:spPr>
      </p:pic>
      <p:pic>
        <p:nvPicPr>
          <p:cNvPr id="17" name="Picture 16"/>
          <p:cNvPicPr>
            <a:picLocks noChangeAspect="1"/>
          </p:cNvPicPr>
          <p:nvPr/>
        </p:nvPicPr>
        <p:blipFill rotWithShape="1">
          <a:blip r:embed="rId14" cstate="print">
            <a:extLst>
              <a:ext uri="{28A0092B-C50C-407E-A947-70E740481C1C}">
                <a14:useLocalDpi xmlns:a14="http://schemas.microsoft.com/office/drawing/2010/main" val="0"/>
              </a:ext>
            </a:extLst>
          </a:blip>
          <a:srcRect r="52137"/>
          <a:stretch/>
        </p:blipFill>
        <p:spPr>
          <a:xfrm rot="5400000">
            <a:off x="10136349" y="4800105"/>
            <a:ext cx="1452905" cy="2276650"/>
          </a:xfrm>
          <a:prstGeom prst="rect">
            <a:avLst/>
          </a:prstGeom>
        </p:spPr>
      </p:pic>
    </p:spTree>
    <p:extLst>
      <p:ext uri="{BB962C8B-B14F-4D97-AF65-F5344CB8AC3E}">
        <p14:creationId xmlns:p14="http://schemas.microsoft.com/office/powerpoint/2010/main" val="372178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94408"/>
            <a:ext cx="12261669" cy="2387600"/>
          </a:xfrm>
        </p:spPr>
        <p:txBody>
          <a:bodyPr>
            <a:normAutofit/>
          </a:bodyPr>
          <a:lstStyle/>
          <a:p>
            <a:r>
              <a:rPr lang="en-GB" sz="2800" dirty="0" smtClean="0">
                <a:latin typeface="Calibri" panose="020F0502020204030204" pitchFamily="34" charset="0"/>
                <a:cs typeface="Calibri" panose="020F0502020204030204" pitchFamily="34" charset="0"/>
              </a:rPr>
              <a:t>We found some growing in unusual places, like on the tarmac playground, under the tyres on the Trim Trail, and in cracks in the pavement. We had a good think about how they might have got there and made posters to showcase our ideas.</a:t>
            </a:r>
            <a:br>
              <a:rPr lang="en-GB" sz="2800" dirty="0" smtClean="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5867" y="510858"/>
            <a:ext cx="2451465" cy="183859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7260" y="213859"/>
            <a:ext cx="2325189" cy="174389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013" y="4819152"/>
            <a:ext cx="2316480" cy="173736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4665" y="4870265"/>
            <a:ext cx="2325189" cy="174389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2329" y="4837608"/>
            <a:ext cx="2325189" cy="174389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7690" y="4902923"/>
            <a:ext cx="2238103" cy="1678577"/>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145757" y="510858"/>
            <a:ext cx="2451463" cy="183859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419613" y="520292"/>
            <a:ext cx="2451463" cy="1838597"/>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298065" y="519113"/>
            <a:ext cx="2442029" cy="1831522"/>
          </a:xfrm>
          <a:prstGeom prst="rect">
            <a:avLst/>
          </a:prstGeom>
        </p:spPr>
      </p:pic>
      <p:sp>
        <p:nvSpPr>
          <p:cNvPr id="26" name="TextBox 25"/>
          <p:cNvSpPr txBox="1"/>
          <p:nvPr/>
        </p:nvSpPr>
        <p:spPr>
          <a:xfrm>
            <a:off x="2124891" y="2775276"/>
            <a:ext cx="7759337" cy="646331"/>
          </a:xfrm>
          <a:prstGeom prst="rect">
            <a:avLst/>
          </a:prstGeom>
          <a:noFill/>
        </p:spPr>
        <p:txBody>
          <a:bodyPr wrap="square" rtlCol="0">
            <a:spAutoFit/>
          </a:bodyPr>
          <a:lstStyle/>
          <a:p>
            <a:pPr algn="ctr"/>
            <a:r>
              <a:rPr lang="en-GB" sz="3600" b="1" dirty="0" smtClean="0"/>
              <a:t>Presenting our Findings</a:t>
            </a:r>
            <a:endParaRPr lang="en-GB" sz="3600" b="1" dirty="0"/>
          </a:p>
        </p:txBody>
      </p:sp>
    </p:spTree>
    <p:extLst>
      <p:ext uri="{BB962C8B-B14F-4D97-AF65-F5344CB8AC3E}">
        <p14:creationId xmlns:p14="http://schemas.microsoft.com/office/powerpoint/2010/main" val="256557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Outcome: Our finished posters</a:t>
            </a:r>
            <a:endParaRPr lang="en-GB"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7322627" y="5049561"/>
            <a:ext cx="2178424" cy="163381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912622" y="5027592"/>
            <a:ext cx="2192212" cy="164415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9788604" y="5049561"/>
            <a:ext cx="2103549" cy="15776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756" y="1765522"/>
            <a:ext cx="4067696" cy="305077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075" y="1782148"/>
            <a:ext cx="4023360" cy="3017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454238" y="2170771"/>
            <a:ext cx="3108981" cy="23317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565455" y="5049561"/>
            <a:ext cx="2133630" cy="160022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317917" y="5049403"/>
            <a:ext cx="2103761" cy="1577821"/>
          </a:xfrm>
          <a:prstGeom prst="rect">
            <a:avLst/>
          </a:prstGeom>
        </p:spPr>
      </p:pic>
    </p:spTree>
    <p:extLst>
      <p:ext uri="{BB962C8B-B14F-4D97-AF65-F5344CB8AC3E}">
        <p14:creationId xmlns:p14="http://schemas.microsoft.com/office/powerpoint/2010/main" val="280042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BEC1229C46747993897BA76C7E0E9" ma:contentTypeVersion="15" ma:contentTypeDescription="Create a new document." ma:contentTypeScope="" ma:versionID="ecd628720cb7dc1475113529a6bed61d">
  <xsd:schema xmlns:xsd="http://www.w3.org/2001/XMLSchema" xmlns:xs="http://www.w3.org/2001/XMLSchema" xmlns:p="http://schemas.microsoft.com/office/2006/metadata/properties" xmlns:ns3="1dada2ba-dab9-4552-82c5-8c4d396e5c94" xmlns:ns4="e47de4c7-a096-49d3-b111-69ebde870f18" targetNamespace="http://schemas.microsoft.com/office/2006/metadata/properties" ma:root="true" ma:fieldsID="5ed6ce47edcd5e1d44037b38f5ed4f18" ns3:_="" ns4:_="">
    <xsd:import namespace="1dada2ba-dab9-4552-82c5-8c4d396e5c94"/>
    <xsd:import namespace="e47de4c7-a096-49d3-b111-69ebde870f1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ada2ba-dab9-4552-82c5-8c4d396e5c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de4c7-a096-49d3-b111-69ebde870f1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dada2ba-dab9-4552-82c5-8c4d396e5c94" xsi:nil="true"/>
  </documentManagement>
</p:properties>
</file>

<file path=customXml/itemProps1.xml><?xml version="1.0" encoding="utf-8"?>
<ds:datastoreItem xmlns:ds="http://schemas.openxmlformats.org/officeDocument/2006/customXml" ds:itemID="{F978DDAE-F26A-479C-A5B6-564FEE568E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ada2ba-dab9-4552-82c5-8c4d396e5c94"/>
    <ds:schemaRef ds:uri="e47de4c7-a096-49d3-b111-69ebde870f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B57A4D-4E6B-4E57-9163-93AE2DBB9437}">
  <ds:schemaRefs>
    <ds:schemaRef ds:uri="http://schemas.microsoft.com/sharepoint/v3/contenttype/forms"/>
  </ds:schemaRefs>
</ds:datastoreItem>
</file>

<file path=customXml/itemProps3.xml><?xml version="1.0" encoding="utf-8"?>
<ds:datastoreItem xmlns:ds="http://schemas.openxmlformats.org/officeDocument/2006/customXml" ds:itemID="{4273960F-4AC4-4C00-9037-E9D06014A377}">
  <ds:schemaRefs>
    <ds:schemaRef ds:uri="http://purl.org/dc/elements/1.1/"/>
    <ds:schemaRef ds:uri="http://schemas.microsoft.com/office/2006/metadata/properties"/>
    <ds:schemaRef ds:uri="http://purl.org/dc/dcmitype/"/>
    <ds:schemaRef ds:uri="http://schemas.microsoft.com/office/2006/documentManagement/types"/>
    <ds:schemaRef ds:uri="e47de4c7-a096-49d3-b111-69ebde870f18"/>
    <ds:schemaRef ds:uri="http://schemas.microsoft.com/office/infopath/2007/PartnerControls"/>
    <ds:schemaRef ds:uri="http://schemas.openxmlformats.org/package/2006/metadata/core-properties"/>
    <ds:schemaRef ds:uri="1dada2ba-dab9-4552-82c5-8c4d396e5c9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24</TotalTime>
  <Words>171</Words>
  <Application>Microsoft Office PowerPoint</Application>
  <PresentationFormat>Widescreen</PresentationFormat>
  <Paragraphs>12</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Times New Roman</vt:lpstr>
      <vt:lpstr>Office Theme</vt:lpstr>
      <vt:lpstr>Manor Road Primary School Yew Class Great Science Share 2023</vt:lpstr>
      <vt:lpstr>Becoming Plant Detectives</vt:lpstr>
      <vt:lpstr>We found some growing in unusual places, like on the tarmac playground, under the tyres on the Trim Trail, and in cracks in the pavement. We had a good think about how they might have got there and made posters to showcase our ideas. </vt:lpstr>
      <vt:lpstr>Outcome: Our finished posters</vt:lpstr>
    </vt:vector>
  </TitlesOfParts>
  <Company>Head Teacher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Manor Road Primary School Yew Class Great Science Share 2023</dc:title>
  <dc:creator>heald, susanne</dc:creator>
  <cp:lastModifiedBy>heald, susanne</cp:lastModifiedBy>
  <cp:revision>4</cp:revision>
  <dcterms:created xsi:type="dcterms:W3CDTF">2023-06-23T15:50:15Z</dcterms:created>
  <dcterms:modified xsi:type="dcterms:W3CDTF">2023-06-23T16:15:13Z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0x010100688BEC1229C46747993897BA76C7E0E9</vt:lpwstr>
  </property>
</Properties>
</file>